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4" r:id="rId5"/>
    <p:sldId id="260" r:id="rId6"/>
    <p:sldId id="261" r:id="rId7"/>
    <p:sldId id="262" r:id="rId8"/>
    <p:sldId id="263" r:id="rId9"/>
    <p:sldId id="266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326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72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0031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85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778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559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447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50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37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549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849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5BD81-8E2A-4731-A19D-EF8146F8BCD0}" type="datetimeFigureOut">
              <a:rPr lang="es-ES" smtClean="0"/>
              <a:t>12/03/2017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A127D-0785-4014-A8ED-9F8F8A726C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6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7.JP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66425" y="1842869"/>
            <a:ext cx="10025575" cy="5015132"/>
          </a:xfrm>
        </p:spPr>
        <p:txBody>
          <a:bodyPr>
            <a:normAutofit fontScale="90000"/>
          </a:bodyPr>
          <a:lstStyle/>
          <a:p>
            <a:pPr algn="r"/>
            <a:r>
              <a:rPr lang="es-ES" sz="14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</a:rPr>
              <a:t>ADIDAS </a:t>
            </a:r>
            <a:br>
              <a:rPr lang="es-ES" sz="14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</a:rPr>
            </a:br>
            <a:r>
              <a:rPr lang="es-ES" sz="14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</a:rPr>
              <a:t>CHALLENGE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9490" y="295422"/>
            <a:ext cx="5692726" cy="2293033"/>
          </a:xfrm>
        </p:spPr>
        <p:txBody>
          <a:bodyPr>
            <a:normAutofit/>
          </a:bodyPr>
          <a:lstStyle/>
          <a:p>
            <a:pPr algn="l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David Carmona</a:t>
            </a:r>
          </a:p>
          <a:p>
            <a:pPr algn="l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Adrián Fañanás</a:t>
            </a:r>
          </a:p>
          <a:p>
            <a:pPr algn="l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Alberto Milián</a:t>
            </a:r>
          </a:p>
          <a:p>
            <a:pPr algn="l"/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Catalin Dumitrache</a:t>
            </a:r>
          </a:p>
        </p:txBody>
      </p:sp>
    </p:spTree>
    <p:extLst>
      <p:ext uri="{BB962C8B-B14F-4D97-AF65-F5344CB8AC3E}">
        <p14:creationId xmlns:p14="http://schemas.microsoft.com/office/powerpoint/2010/main" val="72525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7963" y="886265"/>
            <a:ext cx="8848578" cy="1378633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El reto de Adidas inspirado en la influencia del Machine Learning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3" y="2827606"/>
            <a:ext cx="3925460" cy="41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7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1999" cy="1168136"/>
          </a:xfrm>
        </p:spPr>
        <p:txBody>
          <a:bodyPr>
            <a:norm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RECOLECCIÓN DE DATOS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9" y="1273045"/>
            <a:ext cx="2208000" cy="1656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60" y="1310483"/>
            <a:ext cx="2208000" cy="1656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180" y="1301263"/>
            <a:ext cx="2208000" cy="1656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13" y="1340698"/>
            <a:ext cx="2208000" cy="1656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88" y="3122790"/>
            <a:ext cx="2208000" cy="1656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5" y="4918196"/>
            <a:ext cx="2208000" cy="16560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49" y="4905203"/>
            <a:ext cx="2208000" cy="16560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23" y="4905203"/>
            <a:ext cx="2208000" cy="1656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5" y="3060723"/>
            <a:ext cx="2208000" cy="16560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12" y="3060723"/>
            <a:ext cx="2208000" cy="1656000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49" y="3062650"/>
            <a:ext cx="2208000" cy="1656000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180" y="3087926"/>
            <a:ext cx="2208000" cy="165600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068" y="4918196"/>
            <a:ext cx="2208000" cy="1656000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88" y="4957989"/>
            <a:ext cx="2208000" cy="165600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85" y="1294228"/>
            <a:ext cx="2179756" cy="163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"/>
            <a:ext cx="12191999" cy="1168136"/>
          </a:xfrm>
        </p:spPr>
        <p:txBody>
          <a:bodyPr>
            <a:norm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RECOLECCIÓN DE DATOS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498" y="1630321"/>
            <a:ext cx="1731628" cy="12987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7182" y="1617763"/>
            <a:ext cx="1731630" cy="12987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3866" y="1617762"/>
            <a:ext cx="1731630" cy="129872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96429" y="1630321"/>
            <a:ext cx="1731628" cy="129872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9437" y="1631121"/>
            <a:ext cx="1731628" cy="129872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498" y="3415409"/>
            <a:ext cx="1731628" cy="129872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7182" y="3408730"/>
            <a:ext cx="1731633" cy="1298725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3867" y="3408730"/>
            <a:ext cx="1731628" cy="1298721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85074" y="3415408"/>
            <a:ext cx="1731628" cy="1298721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3154" y="3415408"/>
            <a:ext cx="1731628" cy="1298721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498" y="5199743"/>
            <a:ext cx="1731628" cy="1298721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7186" y="5199696"/>
            <a:ext cx="1731628" cy="1298721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3867" y="5199696"/>
            <a:ext cx="1731628" cy="1298721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85074" y="5199700"/>
            <a:ext cx="1731628" cy="1298721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9438" y="5199696"/>
            <a:ext cx="1731631" cy="12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8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-98474"/>
            <a:ext cx="12192000" cy="1384059"/>
          </a:xfrm>
        </p:spPr>
        <p:txBody>
          <a:bodyPr>
            <a:no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ENTRENAMIENTO DE LA RED NEURONAL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00665" y="5401996"/>
            <a:ext cx="8295249" cy="1111346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75% datos entrenamiento</a:t>
            </a:r>
          </a:p>
          <a:p>
            <a:r>
              <a:rPr lang="es-ES" sz="28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25% datos validación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18" y="1669661"/>
            <a:ext cx="4252181" cy="33482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3" y="1669661"/>
            <a:ext cx="6005849" cy="33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7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16037" y="0"/>
            <a:ext cx="9144000" cy="1153551"/>
          </a:xfrm>
        </p:spPr>
        <p:txBody>
          <a:bodyPr/>
          <a:lstStyle/>
          <a:p>
            <a:r>
              <a:rPr lang="es-ES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PRUEBAS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424" y="2358097"/>
            <a:ext cx="6121011" cy="34430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22" y="1373801"/>
            <a:ext cx="4545710" cy="34114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15" y="3660239"/>
            <a:ext cx="3563815" cy="26728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23" y="1826163"/>
            <a:ext cx="2046043" cy="363741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9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4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777" y="154746"/>
            <a:ext cx="11619625" cy="1631852"/>
          </a:xfrm>
        </p:spPr>
        <p:txBody>
          <a:bodyPr>
            <a:no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PRODUCTO FINAL :</a:t>
            </a:r>
            <a:br>
              <a:rPr lang="es-ES" sz="4800" b="1" dirty="0">
                <a:solidFill>
                  <a:schemeClr val="bg1"/>
                </a:solidFill>
                <a:latin typeface="Franklin Gothic Heavy" panose="020B0903020102020204" pitchFamily="34" charset="0"/>
              </a:rPr>
            </a:br>
            <a:r>
              <a:rPr lang="es-ES" sz="48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EXTENSIÓN PÁGINA WEB ADIDAS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79" y="1969477"/>
            <a:ext cx="6899821" cy="42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4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8624" y="0"/>
            <a:ext cx="6654790" cy="1401530"/>
          </a:xfrm>
        </p:spPr>
        <p:txBody>
          <a:bodyPr>
            <a:norm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PREDICCIÓN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24" y="1412427"/>
            <a:ext cx="6654790" cy="51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74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9488" y="-1"/>
            <a:ext cx="11882511" cy="3263705"/>
          </a:xfrm>
        </p:spPr>
        <p:txBody>
          <a:bodyPr>
            <a:normAutofit/>
          </a:bodyPr>
          <a:lstStyle/>
          <a:p>
            <a:r>
              <a:rPr lang="es-ES" sz="115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DEMO</a:t>
            </a:r>
            <a:endParaRPr lang="es-ES" sz="6600" dirty="0">
              <a:solidFill>
                <a:schemeClr val="bg1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8663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45</Words>
  <Application>Microsoft Office PowerPoint</Application>
  <PresentationFormat>Panorámica</PresentationFormat>
  <Paragraphs>15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Franklin Gothic Heavy</vt:lpstr>
      <vt:lpstr>Tema de Office</vt:lpstr>
      <vt:lpstr>ADIDAS  CHALLENGE</vt:lpstr>
      <vt:lpstr>Presentación de PowerPoint</vt:lpstr>
      <vt:lpstr>RECOLECCIÓN DE DATOS</vt:lpstr>
      <vt:lpstr>RECOLECCIÓN DE DATOS</vt:lpstr>
      <vt:lpstr>ENTRENAMIENTO DE LA RED NEURONAL</vt:lpstr>
      <vt:lpstr>PRUEBAS</vt:lpstr>
      <vt:lpstr>PRODUCTO FINAL : EXTENSIÓN PÁGINA WEB ADIDAS</vt:lpstr>
      <vt:lpstr>PREDICCIÓN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ADIDAS CHALLENGE</dc:title>
  <dc:creator>Adrian F</dc:creator>
  <cp:lastModifiedBy>Adrian F</cp:lastModifiedBy>
  <cp:revision>12</cp:revision>
  <dcterms:created xsi:type="dcterms:W3CDTF">2017-03-12T03:53:27Z</dcterms:created>
  <dcterms:modified xsi:type="dcterms:W3CDTF">2017-03-12T07:11:25Z</dcterms:modified>
</cp:coreProperties>
</file>